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C59B250-556E-65E0-D958-6790BF211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47A1209-AD8A-12D0-982E-1471258D4F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F79ACFE-22EA-B604-FAC4-B0D0164A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6FFB68F-82A0-8CB2-6C32-FB0BFF1D8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D84D374-0CEB-6136-51B8-FC7548F34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989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E071A26-F84E-A05C-8BAB-C0058BAD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5C43D35-0505-E455-2903-0F9A9C8F9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D349B31-CD7B-BAE5-E3AA-902A5852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17DC9D9-99C9-BA48-ED5E-A0BE99D5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21874A9-EBFA-E54D-ED75-379D5123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5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E7995FD9-2A9D-1D3B-E977-7BF4F0B1F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345E122-1AF6-B9CB-28A1-4F4919C78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D82D304-8EB4-8AEB-F177-E45EEE1E0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03DBE73-C732-F590-3A87-B48C83DE5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88E4FF5-D258-F348-9D8A-6E702EA18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022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2F45691-688E-E325-6E5D-901C021C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388D5C5-33DE-111A-6706-3CDEC583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237D1DD-07A8-1B5F-E2B6-4BCD83C28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6C6B00C-F654-A15B-B512-D16E2CFCB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AD975DC-8920-2F97-118C-0305376AA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391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0FC313-68EF-1447-C2E7-8DF4664D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A635233-EC1D-7344-7AA1-037FECD3B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244FCDD-9318-15A0-71F9-AA810C77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D58EC25-7A71-0836-9CBD-0F7F0689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933AA08-911D-C2FE-77BF-5B3E6E4C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325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E446910-23CB-5D6B-3B26-21F56C1F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D7BC7E7-D877-7AC4-774D-D4B10E78A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F27541C-AC4F-EA97-74A7-FE9ECB8A4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557AF43-0C3A-8C8B-2379-1DDA0925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02851CC-3646-12F0-98B9-DAC5F5A37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06AA8D1-83DD-6337-605A-7A228667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55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28BB1EA-8F61-E082-DC1E-30E34F782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8AA5E6F-C199-26E7-1832-F408E8073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36619A9-36FD-539D-ED67-F41102A67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0E34C950-BCBC-06DD-334E-ED973D290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F7FE4732-7C44-E15E-2BF2-3726E3EE6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F4DB102F-F866-5277-E53B-2C3806D3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B49F79EF-4560-44FA-8F46-1C3B3B034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FD35B1A-3ADF-6F2C-B886-64DC45176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282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812491D-BC39-5B4E-7728-C389CF338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9A69ED8-CC04-0236-DD99-1C83307E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5AE5E184-7C54-1E7A-C379-6064AA33E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40013E2-41DE-B9C9-4911-CAF93030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695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5BF26EF2-C65B-C075-BE64-E2E01F5C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4756536-946F-D793-D8F1-1C212F148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184B057-F1CC-4E84-5D38-474989183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80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FF12363-ED6A-4FBB-1227-9F349B456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286BF8D-638D-E084-6A2F-27E0BDA5A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3996C9D-766A-3E92-7F7B-DE9442DC5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1A43CC9-11C9-5056-A179-FEE32481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8FA9F0A-10B4-C860-BF03-2BB3C163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E46F105-EDA5-6012-4AD2-72C94E34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23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4615D71-45AB-1D35-F475-EC48D3C03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5323D498-AAB6-26FC-F0C3-694F69B97B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85946A8-84D0-CD02-E087-1B20D7843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E4DC3B0-DB8C-A950-2617-A6CCD565F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3FF7561-4D9A-F0B0-D085-A526C0ECA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130C1D1-CABC-DE21-B84F-8F86E55F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57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75E2078E-8FBB-6E9D-196F-78A9A1E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7CDD38E-8E91-2464-06B1-CEFD0F940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581B837-F2CE-F821-5397-66FD680580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40FE-4FF3-4B77-A9E4-F249CB2C65FD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FECD3ED-39F1-096E-FFBE-5D458EB82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E1F864A-B1A1-9A00-22E3-BBE3E3A68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E1C9C-5924-49E9-A9A9-880945BDEF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209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C7D934-D51D-4E45-6CC4-7074CC7D1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A39C9AD-3BE8-D85A-28B6-039AEB2757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" name="תמונה 4" descr="תמונה שמכילה טקסט, צילום מסך, מים, Azure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E88BDBE4-6B3E-72F9-B598-195D2DF1C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88" y="532740"/>
            <a:ext cx="8801726" cy="613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0820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שירות לתושב ירדן כץ</dc:creator>
  <cp:lastModifiedBy>שירות לתושב ירדן כץ</cp:lastModifiedBy>
  <cp:revision>1</cp:revision>
  <dcterms:created xsi:type="dcterms:W3CDTF">2026-01-07T11:53:13Z</dcterms:created>
  <dcterms:modified xsi:type="dcterms:W3CDTF">2026-01-07T11:53:18Z</dcterms:modified>
</cp:coreProperties>
</file>